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 Light" panose="020B0604020202020204" charset="0"/>
      <p:regular r:id="rId27"/>
    </p:embeddedFont>
    <p:embeddedFont>
      <p:font typeface="Roboto Thin" panose="020B0604020202020204" charset="0"/>
      <p:regular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9" autoAdjust="0"/>
  </p:normalViewPr>
  <p:slideViewPr>
    <p:cSldViewPr>
      <p:cViewPr varScale="1">
        <p:scale>
          <a:sx n="96" d="100"/>
          <a:sy n="96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2016.08.30.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gemiusProfile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jelentés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&lt;[@name]&gt;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629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</a:t>
            </a:r>
            <a:r>
              <a:rPr lang="hu-HU" alt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]&gt;</a:t>
            </a:r>
            <a:r>
              <a:rPr lang="fr-FR" alt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3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fr-FR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1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3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4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6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&lt;[@name]&gt; 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1057629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1796953" y="288184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85978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9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2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79256" y="1056992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20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22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1796953" y="2881848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5564711" y="2859782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  <p:sp>
        <p:nvSpPr>
          <p:cNvPr id="1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25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15" y="958686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hu-HU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9010</TotalTime>
  <Words>806</Words>
  <Application>Microsoft Office PowerPoint</Application>
  <PresentationFormat>Affichage à l'écran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Roboto </vt:lpstr>
      <vt:lpstr>Calibri</vt:lpstr>
      <vt:lpstr>Roboto Light</vt:lpstr>
      <vt:lpstr>Roboto Thin</vt:lpstr>
      <vt:lpstr>Roboto</vt:lpstr>
      <vt:lpstr>Motyw pakietu Office</vt:lpstr>
      <vt:lpstr>1_Motyw pakietu Office</vt:lpstr>
      <vt:lpstr>gemiusProfile jelentés
&lt;[@name]&gt;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355</cp:revision>
  <cp:lastPrinted>2014-11-28T12:08:36Z</cp:lastPrinted>
  <dcterms:created xsi:type="dcterms:W3CDTF">2014-11-06T10:50:04Z</dcterms:created>
  <dcterms:modified xsi:type="dcterms:W3CDTF">2016-08-30T10:11:18Z</dcterms:modified>
</cp:coreProperties>
</file>